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76" r:id="rId4"/>
    <p:sldId id="271" r:id="rId5"/>
    <p:sldId id="272" r:id="rId6"/>
    <p:sldId id="273" r:id="rId7"/>
    <p:sldId id="277" r:id="rId8"/>
    <p:sldId id="274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59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A5809-D87F-0C25-299B-2174695279B0}" v="279" dt="2022-04-29T14:50:45.534"/>
    <p1510:client id="{549609DF-442C-034F-2C9E-40239475C3EC}" v="25" dt="2022-04-29T11:03:59.874"/>
    <p1510:client id="{6DDDC070-1BA1-D931-C8D4-593D857CF30A}" v="3" dt="2022-04-29T07:20:05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52874-AE97-42F5-BEC5-EA93C753B0B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A9E04-8EF3-4E73-8FA3-DFA9D0974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00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Redundancia</a:t>
            </a:r>
            <a:r>
              <a:rPr lang="pt-BR" dirty="0" smtClean="0"/>
              <a:t>... </a:t>
            </a:r>
            <a:r>
              <a:rPr lang="pt-BR" dirty="0" err="1" smtClean="0"/>
              <a:t>Informaçao</a:t>
            </a:r>
            <a:r>
              <a:rPr lang="pt-BR" dirty="0" smtClean="0"/>
              <a:t> de saldo em mais de uma tabela...</a:t>
            </a:r>
            <a:r>
              <a:rPr lang="pt-BR" baseline="0" dirty="0" smtClean="0"/>
              <a:t> Tem que ter atualização em todas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9E04-8EF3-4E73-8FA3-DFA9D09744D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70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E64ED7-E2AC-48E8-96B9-7686456B1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A42E9BB-E593-4D31-85D9-B6727D170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099BA50-0867-4455-B28C-2629A8AC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DC08A59-3066-4FFF-9D4B-64901859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3710529-4102-4FA7-8E8F-F74B3152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2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730D79-3965-4449-850E-D014BFC6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A4DA21C-439A-4FE0-8BC1-5FA1BC25D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03D934D-5C49-4E48-8075-0A5ACD21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5822C36-7034-48ED-8780-CC742612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3C71935-B212-4DD7-892C-0CD27EAF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44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8CF90DA-8150-44C8-863B-D33C99FE0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AD5936B-B084-4DAE-B826-23A797DC0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45EBC8B-9CED-428F-A1CC-C2DA8A73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F7DE947-500D-42C1-B049-85366AC1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A42F433-B552-4C00-91AA-60C118C1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2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58D6B-233C-479E-98F3-C913BFA5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88E1DF5-AAE0-41A0-81F5-A47E34D0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822BEDD-0604-4E29-BB02-60F85CEC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91AE3FD-4485-4225-A68B-A23C2B1C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B935FD7-665C-45F7-ADAC-2BE9858F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590DFA-1A05-4C76-9BC0-4FE4BA67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E4FE706-46A0-4F87-92B5-A9039E1ED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8F44087-CAE5-430A-860B-192DC721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DA365BD-1378-4460-AAB2-79A2FDA3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12BF889-10AD-4950-AE7E-75B897FF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A17817-FF77-45A9-B47F-9B5A5F4A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72BAEA8-DC19-463A-9372-32482CF1B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A8D9C43-2D79-47D2-B797-880C231C3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2D2FCC4-B0EB-4B0C-8034-8057E982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35753B3-8900-42AC-A486-BC7988CC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DC7E77D-4EB1-4435-82EF-3B7BE111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23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8D062C-1D84-4F3A-8400-496AD60E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E4684AD-F909-4047-8471-696920EC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0B81D8A9-D172-4243-92DC-68DB3DD7B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E565EF93-9911-418B-91B7-7E6269BBB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D1885AC-ECE9-4E3D-A989-D93A89B00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1A52B74-F7AE-4A5C-9151-984B95F1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54393049-8219-4952-9569-E703419A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35BA5AA8-3CAE-4354-90BD-CDD4FB89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98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2400B9-B2CD-4A71-845F-C361D88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91937629-1D11-4CDB-82F7-CB90DB98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6F15EF7-2D61-43B9-B32E-4E155F61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EC2BCF6D-8B81-49E5-A142-9B4A6FC6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26E2407-5CDC-485C-830E-2FB12F69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3294385-5AE4-4FBA-AAC0-1D5A89B3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E034A8C-7DBC-4D7D-8694-17D867DA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AC5A83-DB28-462C-ADFA-D1882745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85E83A7-7022-4FAA-B49D-FF265907D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DE0F084-C9FD-49A6-8357-F72C1C295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F3CE358-4BF1-43A1-8AEC-E5346A57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123810D-E6A8-448E-B3D3-AC37650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DE39046-DF0B-4B76-BB3C-55FA7CA8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93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2406DD-3ECC-499E-9D0A-E5F14FF7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D2F9A2D1-9F71-4AEC-AE39-98B896E92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7D4EEE49-3AB1-4F27-B5DB-0B228A78E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509FFEF-80AB-4A36-ADC9-0E9171DC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0827D3EF-289F-4967-9C65-52B94392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02D93F9-2D62-4F06-A19F-954DF922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95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F0A351B1-AC47-4241-B3DE-F08799B5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6795BEA-183A-4A2A-94A7-AB9D895A2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973BD52-DAAC-4E66-B343-F9DE1706A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6027-13EB-46F0-82D6-8E782D461AD5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9F77D1B-28B4-44B0-9FE0-5863F052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055DC7E-C770-494D-8BB3-BEF68660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75D47-B107-4E3E-BCD5-BC55A85E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4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xmlns="" id="{91046154-3DA7-4E9D-B3A4-809DF838A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b="1643"/>
          <a:stretch/>
        </p:blipFill>
        <p:spPr>
          <a:xfrm>
            <a:off x="0" y="-44252"/>
            <a:ext cx="12192000" cy="6946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8EBB2E3F-9681-4577-9307-6B9FD6BEE667}"/>
              </a:ext>
            </a:extLst>
          </p:cNvPr>
          <p:cNvSpPr txBox="1"/>
          <p:nvPr/>
        </p:nvSpPr>
        <p:spPr>
          <a:xfrm>
            <a:off x="3547782" y="3429000"/>
            <a:ext cx="509643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  <a:latin typeface="Tahoma"/>
                <a:ea typeface="Tahoma"/>
                <a:cs typeface="Tahoma"/>
              </a:rPr>
              <a:t>Banco de Dados</a:t>
            </a:r>
            <a:endParaRPr lang="pt-BR" sz="4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8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7" y="290567"/>
            <a:ext cx="8378516" cy="5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1" y="102703"/>
            <a:ext cx="9539785" cy="63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62" y="515603"/>
            <a:ext cx="7719941" cy="58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5" y="0"/>
            <a:ext cx="8911989" cy="63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01" y="0"/>
            <a:ext cx="8761863" cy="65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6" y="218652"/>
            <a:ext cx="8113168" cy="62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22" y="113542"/>
            <a:ext cx="8911988" cy="62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3" y="469545"/>
            <a:ext cx="7677078" cy="57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97" y="452253"/>
            <a:ext cx="7955720" cy="64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8" y="222375"/>
            <a:ext cx="8108405" cy="63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8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76376C0F-409D-4115-9969-29D3A5682445}"/>
              </a:ext>
            </a:extLst>
          </p:cNvPr>
          <p:cNvSpPr txBox="1"/>
          <p:nvPr/>
        </p:nvSpPr>
        <p:spPr>
          <a:xfrm>
            <a:off x="1707777" y="1828800"/>
            <a:ext cx="509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E985BAA5-7707-43E8-9BA2-559DD3793A7E}"/>
              </a:ext>
            </a:extLst>
          </p:cNvPr>
          <p:cNvGrpSpPr/>
          <p:nvPr/>
        </p:nvGrpSpPr>
        <p:grpSpPr>
          <a:xfrm>
            <a:off x="0" y="117837"/>
            <a:ext cx="12205447" cy="6889976"/>
            <a:chOff x="0" y="-19323"/>
            <a:chExt cx="12205447" cy="6889976"/>
          </a:xfrm>
        </p:grpSpPr>
        <p:pic>
          <p:nvPicPr>
            <p:cNvPr id="5" name="Imagem 4" descr="Desenho de uma pessoa&#10;&#10;Descrição gerada automaticamente com confiança baixa">
              <a:extLst>
                <a:ext uri="{FF2B5EF4-FFF2-40B4-BE49-F238E27FC236}">
                  <a16:creationId xmlns:a16="http://schemas.microsoft.com/office/drawing/2014/main" xmlns="" id="{F9947937-421A-4D23-AB4B-696D8D80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9323"/>
              <a:ext cx="12205447" cy="6889976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35F42DBF-B7D1-4775-95B0-C57EE451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3665" y="0"/>
              <a:ext cx="2218348" cy="860612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403D3169-BE1F-4082-A49E-FBA85369F547}"/>
              </a:ext>
            </a:extLst>
          </p:cNvPr>
          <p:cNvSpPr txBox="1"/>
          <p:nvPr/>
        </p:nvSpPr>
        <p:spPr>
          <a:xfrm>
            <a:off x="2293173" y="1207973"/>
            <a:ext cx="7842510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dirty="0" smtClean="0"/>
              <a:t>– Sumário</a:t>
            </a:r>
          </a:p>
          <a:p>
            <a:r>
              <a:rPr lang="pt-BR" sz="3200" dirty="0" smtClean="0"/>
              <a:t> </a:t>
            </a:r>
            <a:r>
              <a:rPr lang="pt-BR" sz="3200" dirty="0"/>
              <a:t>1. Introdução a banco de dados </a:t>
            </a:r>
            <a:endParaRPr lang="pt-BR" sz="3200" dirty="0" smtClean="0"/>
          </a:p>
          <a:p>
            <a:r>
              <a:rPr lang="pt-BR" sz="3200" dirty="0" smtClean="0"/>
              <a:t>2</a:t>
            </a:r>
            <a:r>
              <a:rPr lang="pt-BR" sz="3200" dirty="0"/>
              <a:t>. Modelo conceitual: entidade-relacionamento </a:t>
            </a:r>
            <a:endParaRPr lang="pt-BR" sz="3200" dirty="0" smtClean="0"/>
          </a:p>
          <a:p>
            <a:r>
              <a:rPr lang="pt-BR" sz="3200" dirty="0" smtClean="0"/>
              <a:t>3</a:t>
            </a:r>
            <a:r>
              <a:rPr lang="pt-BR" sz="3200" dirty="0"/>
              <a:t>. Modelo conceitual: diagrama de classes da UML </a:t>
            </a:r>
            <a:endParaRPr lang="pt-BR" sz="3200" dirty="0" smtClean="0"/>
          </a:p>
          <a:p>
            <a:r>
              <a:rPr lang="pt-BR" sz="3200" dirty="0" smtClean="0"/>
              <a:t>4</a:t>
            </a:r>
            <a:r>
              <a:rPr lang="pt-BR" sz="3200" dirty="0"/>
              <a:t>. Modelo lógico de </a:t>
            </a:r>
            <a:r>
              <a:rPr lang="pt-BR" sz="3200" dirty="0" smtClean="0"/>
              <a:t>dados</a:t>
            </a:r>
          </a:p>
          <a:p>
            <a:r>
              <a:rPr lang="pt-BR" sz="3200" dirty="0" smtClean="0"/>
              <a:t> </a:t>
            </a:r>
            <a:r>
              <a:rPr lang="pt-BR" sz="3200" dirty="0"/>
              <a:t>5. Normalização de dados </a:t>
            </a:r>
            <a:endParaRPr lang="pt-BR" sz="3200" dirty="0" smtClean="0"/>
          </a:p>
          <a:p>
            <a:r>
              <a:rPr lang="pt-BR" sz="3200" dirty="0" smtClean="0"/>
              <a:t>6</a:t>
            </a:r>
            <a:r>
              <a:rPr lang="pt-BR" sz="3200" dirty="0"/>
              <a:t>. Álgebra relacional </a:t>
            </a:r>
            <a:endParaRPr lang="pt-BR" sz="3200" dirty="0" smtClean="0"/>
          </a:p>
          <a:p>
            <a:r>
              <a:rPr lang="pt-BR" sz="3200" dirty="0" smtClean="0"/>
              <a:t>7</a:t>
            </a:r>
            <a:r>
              <a:rPr lang="pt-BR" sz="3200" dirty="0"/>
              <a:t>. Linguagem SQL</a:t>
            </a:r>
            <a:endParaRPr lang="pt-BR" sz="32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6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3" y="500960"/>
            <a:ext cx="9089409" cy="59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919162"/>
            <a:ext cx="63627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8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7" y="105769"/>
            <a:ext cx="9182669" cy="65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4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52" y="80425"/>
            <a:ext cx="8611738" cy="67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9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8" y="163417"/>
            <a:ext cx="11462214" cy="56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4" y="382137"/>
            <a:ext cx="11036718" cy="57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6" y="79655"/>
            <a:ext cx="10235821" cy="6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1" y="436728"/>
            <a:ext cx="10405569" cy="53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01C2399-7076-43C0-B0A7-A9859515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41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4E324D8-577F-4098-9127-09F32D56E1E3}"/>
              </a:ext>
            </a:extLst>
          </p:cNvPr>
          <p:cNvSpPr txBox="1"/>
          <p:nvPr/>
        </p:nvSpPr>
        <p:spPr>
          <a:xfrm>
            <a:off x="3546670" y="1733798"/>
            <a:ext cx="50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Obrigado(a)!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ED2E4685-1F95-4FC3-BBAE-D4A1DD45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60082" y="6565642"/>
            <a:ext cx="564774" cy="46834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BCA91C21-417B-41B5-86C8-B23BF911405C}"/>
              </a:ext>
            </a:extLst>
          </p:cNvPr>
          <p:cNvGrpSpPr/>
          <p:nvPr/>
        </p:nvGrpSpPr>
        <p:grpSpPr>
          <a:xfrm>
            <a:off x="8858" y="0"/>
            <a:ext cx="12200066" cy="6871446"/>
            <a:chOff x="32275" y="0"/>
            <a:chExt cx="12200066" cy="6871446"/>
          </a:xfrm>
        </p:grpSpPr>
        <p:pic>
          <p:nvPicPr>
            <p:cNvPr id="18" name="Imagem 17" descr="Uma imagem contendo Texto&#10;&#10;Descrição gerada automaticamente">
              <a:extLst>
                <a:ext uri="{FF2B5EF4-FFF2-40B4-BE49-F238E27FC236}">
                  <a16:creationId xmlns:a16="http://schemas.microsoft.com/office/drawing/2014/main" xmlns="" id="{614FD4FD-F6F5-4EC4-B9DC-F1AA19D42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"/>
            <a:stretch/>
          </p:blipFill>
          <p:spPr>
            <a:xfrm>
              <a:off x="32275" y="4323064"/>
              <a:ext cx="12200066" cy="2548382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542EA510-AD63-4745-9F5F-B48FAF06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3665" y="0"/>
              <a:ext cx="2218348" cy="860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91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2813" y="2572298"/>
            <a:ext cx="6277303" cy="1325563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72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12" y="222722"/>
            <a:ext cx="7652666" cy="60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5" y="311003"/>
            <a:ext cx="7434262" cy="57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39" y="342529"/>
            <a:ext cx="7549635" cy="5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06" y="231820"/>
            <a:ext cx="8904987" cy="61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2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7" y="31839"/>
            <a:ext cx="10354614" cy="6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67" y="0"/>
            <a:ext cx="10036663" cy="68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2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71</Words>
  <Application>Microsoft Office PowerPoint</Application>
  <PresentationFormat>Widescreen</PresentationFormat>
  <Paragraphs>14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Giselle Mathias de Faria Inati</dc:creator>
  <cp:lastModifiedBy>Simone</cp:lastModifiedBy>
  <cp:revision>54</cp:revision>
  <dcterms:created xsi:type="dcterms:W3CDTF">2021-07-20T19:22:54Z</dcterms:created>
  <dcterms:modified xsi:type="dcterms:W3CDTF">2022-05-02T07:24:50Z</dcterms:modified>
</cp:coreProperties>
</file>